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s://www.google.com/url?q=http://tolkslovar.ru/u1445.html&amp;sa=D&amp;ust=1587547109928000" TargetMode="External"/><Relationship Id="rId7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hyperlink" Target="https://www.google.com/url?q=http://tolkslovar.ru/z5426.html&amp;sa=D&amp;ust=1587547109929000" TargetMode="Externa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532" y="0"/>
            <a:ext cx="92975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98072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Игра - </a:t>
            </a:r>
            <a:r>
              <a:rPr lang="ru-RU" sz="2800" b="1" dirty="0" err="1"/>
              <a:t>квест</a:t>
            </a:r>
            <a:r>
              <a:rPr lang="ru-RU" sz="2800" b="1" dirty="0"/>
              <a:t> </a:t>
            </a:r>
            <a:endParaRPr lang="ru-RU" sz="2800" b="1" dirty="0" smtClean="0"/>
          </a:p>
          <a:p>
            <a:pPr algn="ctr"/>
            <a:r>
              <a:rPr lang="ru-RU" sz="2800" i="1" dirty="0" smtClean="0"/>
              <a:t>«</a:t>
            </a:r>
            <a:r>
              <a:rPr lang="ru-RU" sz="2800" b="1" i="1" dirty="0"/>
              <a:t>Солнечные лучики-лучики здоровья</a:t>
            </a:r>
            <a:r>
              <a:rPr lang="ru-RU" sz="2800" i="1" dirty="0"/>
              <a:t>» </a:t>
            </a:r>
            <a:endParaRPr lang="ru-RU" sz="2800" i="1" dirty="0" smtClean="0"/>
          </a:p>
          <a:p>
            <a:pPr algn="ctr"/>
            <a:r>
              <a:rPr lang="ru-RU" sz="2800" b="1" dirty="0" smtClean="0"/>
              <a:t>по </a:t>
            </a:r>
            <a:r>
              <a:rPr lang="ru-RU" sz="2800" b="1" dirty="0"/>
              <a:t>основам формирования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здорового </a:t>
            </a:r>
            <a:r>
              <a:rPr lang="ru-RU" sz="2800" b="1" dirty="0"/>
              <a:t>образа жизни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для </a:t>
            </a:r>
            <a:r>
              <a:rPr lang="ru-RU" sz="2800" b="1" dirty="0"/>
              <a:t>детей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второй </a:t>
            </a:r>
            <a:r>
              <a:rPr lang="ru-RU" sz="2800" b="1" dirty="0"/>
              <a:t>младшей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1695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751344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b="1" dirty="0"/>
              <a:t>Образовательная: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Учить </a:t>
            </a:r>
            <a:r>
              <a:rPr lang="ru-RU" dirty="0"/>
              <a:t>детей понимать и осознавать понятие </a:t>
            </a:r>
            <a:r>
              <a:rPr lang="ru-RU" b="1" dirty="0"/>
              <a:t>здоровый человек</a:t>
            </a:r>
            <a:r>
              <a:rPr lang="ru-RU" dirty="0"/>
              <a:t>; уточнить и закрепить знания детей о навыках личной гигиены, выяснить назначение мыла, зубной щетки, расчески, полотенца; закрепить знания детей о полезных и вредных продуктах.</a:t>
            </a:r>
          </a:p>
          <a:p>
            <a:r>
              <a:rPr lang="ru-RU" b="1" dirty="0"/>
              <a:t>Развивающая</a:t>
            </a:r>
            <a:r>
              <a:rPr lang="ru-RU" u="sng" dirty="0"/>
              <a:t>:</a:t>
            </a:r>
            <a:r>
              <a:rPr lang="ru-RU" dirty="0"/>
              <a:t>  Развивать у детей умение обосновывать свои ответы на основе ранее приобретенных знаний; учить логически мыслить, усовершенствовать связную речь. Формировать представления дошкольников о зависимости </a:t>
            </a:r>
            <a:r>
              <a:rPr lang="ru-RU" b="1" dirty="0"/>
              <a:t>здоровья</a:t>
            </a:r>
            <a:r>
              <a:rPr lang="ru-RU" dirty="0"/>
              <a:t> от двигательной активности, гигиенических процедур, правильного питания.</a:t>
            </a:r>
          </a:p>
          <a:p>
            <a:r>
              <a:rPr lang="ru-RU" b="1" dirty="0"/>
              <a:t>Воспитывающая: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Воспитывать </a:t>
            </a:r>
            <a:r>
              <a:rPr lang="ru-RU" dirty="0"/>
              <a:t>у детей желание заботиться о своем </a:t>
            </a:r>
            <a:r>
              <a:rPr lang="ru-RU" b="1" dirty="0"/>
              <a:t>здоровье</a:t>
            </a:r>
            <a:r>
              <a:rPr lang="ru-RU" dirty="0"/>
              <a:t>, стремление вести </a:t>
            </a:r>
            <a:r>
              <a:rPr lang="ru-RU" b="1" dirty="0"/>
              <a:t>здоровый образ жизни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883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98" y="0"/>
            <a:ext cx="92080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499" y="764704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Ход игры</a:t>
            </a:r>
            <a:endParaRPr lang="ru-RU" dirty="0"/>
          </a:p>
          <a:p>
            <a:r>
              <a:rPr lang="ru-RU" b="1" dirty="0"/>
              <a:t>Воспитатель:</a:t>
            </a:r>
            <a:r>
              <a:rPr lang="ru-RU" dirty="0"/>
              <a:t> На лесной полянке жил-был зайчонок. Он был очень добрым, быстрым и смелым. С утра до вечера он прыгал, бегал, играл со своими друзьями в разные подвижные игры и никогда не унывал. Зайчик очень нравился солнышку, поэтому оно дарило ему свои лучики здоровья.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А что значит быть </a:t>
            </a:r>
            <a:r>
              <a:rPr lang="ru-RU" b="1" dirty="0"/>
              <a:t>здоровым</a:t>
            </a:r>
            <a:r>
              <a:rPr lang="ru-RU" dirty="0"/>
              <a:t>? </a:t>
            </a:r>
            <a:r>
              <a:rPr lang="ru-RU" i="1" dirty="0"/>
              <a:t>(ответы детей)</a:t>
            </a:r>
            <a:r>
              <a:rPr lang="ru-RU" dirty="0"/>
              <a:t>.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А какой был зайчик? </a:t>
            </a:r>
            <a:r>
              <a:rPr lang="ru-RU" i="1" dirty="0"/>
              <a:t>(ответы детей)</a:t>
            </a:r>
            <a:r>
              <a:rPr lang="ru-RU" dirty="0"/>
              <a:t> 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Но вот узнала об этом хитрая лиса и захотела она украсть у солнышка лучики здоровья, чтобы зайчонок заболел и не смог бы так быстро бегать. Ночью пробралась она к солнышку и украла его лучики, а потом разбросала их по всему лесу, что бы никто их не нашел. Грустно стало в лесу, спряталось солнышко..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Ребята, что же теперь будет делать зайчик? (заболеет). Давайте поможем зайчонку?  Нам нужно найти </a:t>
            </a:r>
            <a:r>
              <a:rPr lang="ru-RU" b="1" dirty="0"/>
              <a:t>лучики солнышка и тогда здоровье вернется к нему</a:t>
            </a:r>
            <a:r>
              <a:rPr lang="ru-RU" dirty="0"/>
              <a:t>. Но не так просто найти и собрать все </a:t>
            </a:r>
            <a:r>
              <a:rPr lang="ru-RU" b="1" dirty="0"/>
              <a:t>лучики</a:t>
            </a:r>
            <a:r>
              <a:rPr lang="ru-RU" dirty="0"/>
              <a:t>, на пути нас ждут препятствия, которые мы должны преодолеть. Вы согласны? </a:t>
            </a:r>
            <a:r>
              <a:rPr lang="ru-RU" i="1" dirty="0"/>
              <a:t>Тогда отправляемся в путь. Только куда же нам идти?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75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940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76672"/>
            <a:ext cx="2843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Воспитатель:</a:t>
            </a:r>
            <a:r>
              <a:rPr lang="ru-RU" dirty="0"/>
              <a:t> Что это там шумит? (река). Давайте все перейдем по камешкам через речку (дети по «камушкам» проходят через речку).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827" y="337835"/>
            <a:ext cx="1822170" cy="189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984" y="3140968"/>
            <a:ext cx="33538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Посмотрите, кто это сидит на листике? (лягушка). Она держит волшебный лучик в руках.</a:t>
            </a:r>
          </a:p>
          <a:p>
            <a:r>
              <a:rPr lang="ru-RU" dirty="0"/>
              <a:t> </a:t>
            </a:r>
            <a:r>
              <a:rPr lang="ru-RU" b="1" dirty="0"/>
              <a:t>Воспитатель:</a:t>
            </a:r>
            <a:r>
              <a:rPr lang="ru-RU" dirty="0"/>
              <a:t> Лягушка-лягушка, отдай нам,  пожалуйста, лучик здоровья, мы его солнышку отдадим и зайка тогда будет снова здоров.</a:t>
            </a:r>
          </a:p>
          <a:p>
            <a:r>
              <a:rPr lang="ru-RU" b="1" dirty="0"/>
              <a:t>Лягушка:</a:t>
            </a:r>
            <a:r>
              <a:rPr lang="ru-RU" dirty="0"/>
              <a:t> Отдам, если вы выполните мое задание :</a:t>
            </a:r>
            <a:r>
              <a:rPr lang="ru-RU" b="1" dirty="0"/>
              <a:t> Д/и </a:t>
            </a:r>
            <a:r>
              <a:rPr lang="ru-RU" b="1" i="1" dirty="0"/>
              <a:t>«Мешочек гигиены»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208" y="364658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193" y="4986389"/>
            <a:ext cx="2032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634" y="2678628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193" y="2667000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78507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634" y="4718294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95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-21851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80528" y="188640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Воспитатель: Первый </a:t>
            </a:r>
            <a:r>
              <a:rPr lang="ru-RU" b="1" dirty="0"/>
              <a:t>лучик найден</a:t>
            </a:r>
            <a:r>
              <a:rPr lang="ru-RU" dirty="0"/>
              <a:t>. Продолжаем поиски. Только дорожка в лесу узкая. Идите друг за другом и не отставайте </a:t>
            </a:r>
            <a:r>
              <a:rPr lang="ru-RU" i="1" dirty="0"/>
              <a:t>(ходьба змейкой).</a:t>
            </a:r>
            <a:r>
              <a:rPr lang="ru-RU" dirty="0"/>
              <a:t> </a:t>
            </a:r>
          </a:p>
          <a:p>
            <a:r>
              <a:rPr lang="ru-RU" i="1" dirty="0"/>
              <a:t>(На пути встречается сорока.)</a:t>
            </a:r>
            <a:endParaRPr lang="ru-RU" dirty="0"/>
          </a:p>
          <a:p>
            <a:r>
              <a:rPr lang="ru-RU" b="1" dirty="0"/>
              <a:t>Воспитатель:</a:t>
            </a:r>
            <a:r>
              <a:rPr lang="ru-RU" dirty="0"/>
              <a:t> Здравствуй, </a:t>
            </a:r>
            <a:r>
              <a:rPr lang="ru-RU" dirty="0" err="1" smtClean="0"/>
              <a:t>каркуша</a:t>
            </a:r>
            <a:r>
              <a:rPr lang="ru-RU" dirty="0" smtClean="0"/>
              <a:t>. </a:t>
            </a:r>
            <a:r>
              <a:rPr lang="ru-RU" dirty="0"/>
              <a:t>Не </a:t>
            </a:r>
            <a:r>
              <a:rPr lang="ru-RU" dirty="0" err="1" smtClean="0"/>
              <a:t>видала</a:t>
            </a:r>
            <a:r>
              <a:rPr lang="ru-RU" dirty="0"/>
              <a:t>-</a:t>
            </a:r>
            <a:r>
              <a:rPr lang="ru-RU" dirty="0" smtClean="0"/>
              <a:t>ли </a:t>
            </a:r>
            <a:r>
              <a:rPr lang="ru-RU" dirty="0"/>
              <a:t>ты лучики солнышка, он нам очень нужен?</a:t>
            </a:r>
          </a:p>
          <a:p>
            <a:r>
              <a:rPr lang="ru-RU" b="1" dirty="0" err="1" smtClean="0"/>
              <a:t>Каркуша</a:t>
            </a:r>
            <a:r>
              <a:rPr lang="ru-RU" dirty="0" smtClean="0"/>
              <a:t>: </a:t>
            </a:r>
            <a:r>
              <a:rPr lang="ru-RU" dirty="0"/>
              <a:t>Видеть-</a:t>
            </a:r>
            <a:r>
              <a:rPr lang="ru-RU" dirty="0" err="1"/>
              <a:t>видала</a:t>
            </a:r>
            <a:r>
              <a:rPr lang="ru-RU" dirty="0"/>
              <a:t>, только я его вам так просто не отдам. Отгадайте сначала загадку:</a:t>
            </a:r>
          </a:p>
          <a:p>
            <a:r>
              <a:rPr lang="ru-RU" dirty="0"/>
              <a:t>Спать ложусь – Хлоп-хлоп закрываются,</a:t>
            </a:r>
          </a:p>
          <a:p>
            <a:r>
              <a:rPr lang="ru-RU" dirty="0"/>
              <a:t>Просыпаюсь – Чик-чик открываются. (Глаза) (</a:t>
            </a:r>
            <a:r>
              <a:rPr lang="ru-RU" i="1" dirty="0"/>
              <a:t>выставляю на мольберт картинку глаза)</a:t>
            </a:r>
            <a:endParaRPr lang="ru-RU" dirty="0"/>
          </a:p>
          <a:p>
            <a:r>
              <a:rPr lang="ru-RU" dirty="0"/>
              <a:t>Чтоб не лишился друг твой слуха,</a:t>
            </a:r>
          </a:p>
          <a:p>
            <a:r>
              <a:rPr lang="ru-RU" dirty="0"/>
              <a:t>Не кричи ему ты в…(Ухо)  (</a:t>
            </a:r>
            <a:r>
              <a:rPr lang="ru-RU" i="1" dirty="0"/>
              <a:t>выставляю на мольберт картинку уха)</a:t>
            </a:r>
            <a:r>
              <a:rPr lang="ru-RU" dirty="0"/>
              <a:t> </a:t>
            </a:r>
          </a:p>
          <a:p>
            <a:r>
              <a:rPr lang="ru-RU" dirty="0"/>
              <a:t>Запах пирожков от роз, Отличать умеет… (Нос)  </a:t>
            </a:r>
            <a:r>
              <a:rPr lang="ru-RU" i="1" dirty="0"/>
              <a:t>(выставляю на мольберт картинку носа)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6" y="4166954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933056"/>
            <a:ext cx="10541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43966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43966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3331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412" y="764704"/>
            <a:ext cx="85689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Каркуша</a:t>
            </a:r>
            <a:r>
              <a:rPr lang="ru-RU" b="1" dirty="0" smtClean="0"/>
              <a:t>:</a:t>
            </a:r>
            <a:r>
              <a:rPr lang="ru-RU" dirty="0"/>
              <a:t> Ух, какие молодцы! Все загадки отгадали. А вот я теперь хочу узнать, зачем эти самые нос, глаз и ухо нужны. Задаю вам новое задание. Вы закрываете уши, я говорю слово, а вы мне его потом повторите. (дети не могут повторить). Теперь закройте глаза, я вам покажу движение, а вы мне потом повторите его. (дети не могут повторить). Ох, какая же я хитрая ! Ну и последнее задание: закройте нос и не дышите!</a:t>
            </a:r>
          </a:p>
          <a:p>
            <a:r>
              <a:rPr lang="ru-RU" b="1" dirty="0"/>
              <a:t>Воспитатель</a:t>
            </a:r>
            <a:r>
              <a:rPr lang="ru-RU" dirty="0"/>
              <a:t>: Что ты , сорока, так ребята и совсем задохнуться могут!</a:t>
            </a:r>
          </a:p>
          <a:p>
            <a:r>
              <a:rPr lang="ru-RU" b="1" dirty="0" err="1" smtClean="0"/>
              <a:t>Каркуша</a:t>
            </a:r>
            <a:r>
              <a:rPr lang="ru-RU" dirty="0" smtClean="0"/>
              <a:t>: </a:t>
            </a:r>
            <a:r>
              <a:rPr lang="ru-RU" dirty="0"/>
              <a:t>(с восхищением). Ох, какая же я вредная! Не получите вы лучик!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Это почему же?</a:t>
            </a:r>
          </a:p>
          <a:p>
            <a:r>
              <a:rPr lang="ru-RU" b="1" dirty="0" err="1" smtClean="0"/>
              <a:t>Каркуша</a:t>
            </a:r>
            <a:r>
              <a:rPr lang="ru-RU" b="1" dirty="0" smtClean="0"/>
              <a:t>:</a:t>
            </a:r>
            <a:r>
              <a:rPr lang="ru-RU" dirty="0"/>
              <a:t> А вы не знаете, зачем вам нужны эти нос, глаза и уши!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Ребята, давайте расскажем сороке, зачем они нам нужны.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ответы детей)</a:t>
            </a:r>
          </a:p>
          <a:p>
            <a:r>
              <a:rPr lang="ru-RU" b="1" dirty="0" err="1" smtClean="0"/>
              <a:t>Каркуша</a:t>
            </a:r>
            <a:r>
              <a:rPr lang="ru-RU" b="1" dirty="0" smtClean="0"/>
              <a:t>:</a:t>
            </a:r>
            <a:r>
              <a:rPr lang="ru-RU" dirty="0"/>
              <a:t> Ох, какая же я добрая! Ладно, забирайте свой лучик, а я дальше полечу – некогда мне тут с вами беседовать!</a:t>
            </a:r>
          </a:p>
          <a:p>
            <a:r>
              <a:rPr lang="ru-RU" b="1" dirty="0"/>
              <a:t>Воспитатель</a:t>
            </a:r>
            <a:r>
              <a:rPr lang="ru-RU" dirty="0"/>
              <a:t>: Ну и куда же нам идти? Где искать еще один лучик? Смотрите, чьи-то следы на дорожке. Давайте по ним пройдем, вдруг кого-нибудь да встретим. </a:t>
            </a:r>
            <a:endParaRPr lang="ru-RU" dirty="0" smtClean="0"/>
          </a:p>
          <a:p>
            <a:r>
              <a:rPr lang="ru-RU" i="1" dirty="0" smtClean="0"/>
              <a:t>(</a:t>
            </a:r>
            <a:r>
              <a:rPr lang="ru-RU" i="1" dirty="0"/>
              <a:t>в берлоге спит медведь)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80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76672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Воспитатель: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Здравствуй</a:t>
            </a:r>
            <a:r>
              <a:rPr lang="ru-RU" dirty="0"/>
              <a:t>, Михайло </a:t>
            </a:r>
            <a:r>
              <a:rPr lang="ru-RU" dirty="0" err="1"/>
              <a:t>Потапыч</a:t>
            </a:r>
            <a:r>
              <a:rPr lang="ru-RU" dirty="0"/>
              <a:t>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100" y="260648"/>
            <a:ext cx="1476788" cy="166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2276872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Медведь</a:t>
            </a:r>
            <a:r>
              <a:rPr lang="ru-RU" dirty="0"/>
              <a:t>: Здравствуйте, коль не шутите! Чего в такую глушь забрели? Заблудились </a:t>
            </a:r>
            <a:r>
              <a:rPr lang="ru-RU" dirty="0" err="1"/>
              <a:t>что-ли</a:t>
            </a:r>
            <a:r>
              <a:rPr lang="ru-RU" dirty="0"/>
              <a:t>?</a:t>
            </a:r>
          </a:p>
          <a:p>
            <a:r>
              <a:rPr lang="ru-RU" b="1" dirty="0"/>
              <a:t>Воспитатель</a:t>
            </a:r>
            <a:r>
              <a:rPr lang="ru-RU" dirty="0"/>
              <a:t>: Да вот лучики здоровья ищем, ты случайно не видал их?</a:t>
            </a:r>
          </a:p>
          <a:p>
            <a:r>
              <a:rPr lang="ru-RU" b="1" dirty="0"/>
              <a:t>Медведь:</a:t>
            </a:r>
            <a:r>
              <a:rPr lang="ru-RU" dirty="0"/>
              <a:t> Есть у меня один, только я его вам просто так не отдам.</a:t>
            </a:r>
          </a:p>
          <a:p>
            <a:r>
              <a:rPr lang="ru-RU" b="1" dirty="0"/>
              <a:t>Воспитатель</a:t>
            </a:r>
            <a:r>
              <a:rPr lang="ru-RU" dirty="0"/>
              <a:t>: А что нам нужно сделать, что бы ты его нам вернул?</a:t>
            </a:r>
          </a:p>
          <a:p>
            <a:r>
              <a:rPr lang="ru-RU" b="1" dirty="0"/>
              <a:t>Медведь:</a:t>
            </a:r>
            <a:r>
              <a:rPr lang="ru-RU" dirty="0"/>
              <a:t> А поиграйте со мной в мою любимую игру «У медведя во бору…», тогда и отдам.</a:t>
            </a:r>
          </a:p>
          <a:p>
            <a:r>
              <a:rPr lang="ru-RU" b="1" i="1" dirty="0"/>
              <a:t>Игра «У медведя во бору</a:t>
            </a:r>
            <a:r>
              <a:rPr lang="ru-RU" dirty="0"/>
              <a:t>»</a:t>
            </a:r>
          </a:p>
          <a:p>
            <a:r>
              <a:rPr lang="ru-RU" b="1" dirty="0"/>
              <a:t>Медведь:</a:t>
            </a:r>
            <a:r>
              <a:rPr lang="ru-RU" dirty="0"/>
              <a:t> Молодцы, потешили старика, да и косточки размяли. Вот вам ваш лучик! Счастливого пути!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А может ты знаешь, куда еще один лучик лиса  спрятала?</a:t>
            </a:r>
          </a:p>
        </p:txBody>
      </p:sp>
    </p:spTree>
    <p:extLst>
      <p:ext uri="{BB962C8B-B14F-4D97-AF65-F5344CB8AC3E}">
        <p14:creationId xmlns:p14="http://schemas.microsoft.com/office/powerpoint/2010/main" val="352330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44" y="-22029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43796" y="112089"/>
            <a:ext cx="21515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Медведь</a:t>
            </a:r>
            <a:r>
              <a:rPr lang="ru-RU" dirty="0"/>
              <a:t>: Да у мышонка, в норке лежит. Вы к нему теперь бегите. Только через бревно не упадите. (дети шагают через веревочку, по скамейке, под дугой и приходят к мышонку).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66" y="286535"/>
            <a:ext cx="1122903" cy="23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024" y="286535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3591"/>
            <a:ext cx="1145307" cy="244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43795" y="3653881"/>
            <a:ext cx="28715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Воспитатель:</a:t>
            </a:r>
            <a:r>
              <a:rPr lang="ru-RU" dirty="0"/>
              <a:t> Здравствуй, мышонок! Медведь сказал, что лиса у </a:t>
            </a:r>
            <a:r>
              <a:rPr lang="ru-RU" dirty="0" smtClean="0"/>
              <a:t>тебя</a:t>
            </a:r>
          </a:p>
          <a:p>
            <a:r>
              <a:rPr lang="ru-RU" dirty="0" smtClean="0"/>
              <a:t> </a:t>
            </a:r>
            <a:r>
              <a:rPr lang="ru-RU" dirty="0"/>
              <a:t>лучик здоровья спрятала в норке.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94" y="4941168"/>
            <a:ext cx="1799875" cy="1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5816" y="2682061"/>
            <a:ext cx="61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Мышонок:</a:t>
            </a:r>
            <a:r>
              <a:rPr lang="ru-RU" dirty="0"/>
              <a:t> Есть такой! Только я его вам просто так не отдам. Я запасы на зиму насобирал, а не пойму, какие продукты полезные, а какие вредные. Поможете мне?</a:t>
            </a:r>
          </a:p>
          <a:p>
            <a:r>
              <a:rPr lang="ru-RU" b="1" dirty="0"/>
              <a:t>Д/и </a:t>
            </a:r>
            <a:r>
              <a:rPr lang="ru-RU" b="1" i="1" dirty="0"/>
              <a:t>«Полезные и вредные продукты»</a:t>
            </a:r>
            <a:r>
              <a:rPr lang="ru-RU" b="1" dirty="0"/>
              <a:t>.</a:t>
            </a:r>
            <a:r>
              <a:rPr lang="ru-RU" dirty="0"/>
              <a:t> Дети отбирают муляжи полезных продуктов, и складывают в корзину. Сладости, чипсы, жвачки оставляют.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024" y="4413160"/>
            <a:ext cx="2032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163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48680"/>
            <a:ext cx="73448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Дети обосновывают свой выбор и получают четвертый </a:t>
            </a:r>
            <a:r>
              <a:rPr lang="ru-RU" b="1" dirty="0"/>
              <a:t>лучик — лучик правильного питания</a:t>
            </a:r>
            <a:r>
              <a:rPr lang="ru-RU" dirty="0"/>
              <a:t>.</a:t>
            </a:r>
          </a:p>
          <a:p>
            <a:r>
              <a:rPr lang="ru-RU" b="1" dirty="0"/>
              <a:t>Мышонок:</a:t>
            </a:r>
            <a:r>
              <a:rPr lang="ru-RU" dirty="0"/>
              <a:t> Вот спасибо вам, ребята. А мне некогда, побегу я….</a:t>
            </a:r>
          </a:p>
          <a:p>
            <a:r>
              <a:rPr lang="ru-RU" i="1" dirty="0"/>
              <a:t>(Вбегает медвежонок</a:t>
            </a:r>
            <a:r>
              <a:rPr lang="ru-RU" i="1" dirty="0" smtClean="0"/>
              <a:t>)</a:t>
            </a:r>
          </a:p>
          <a:p>
            <a:endParaRPr lang="ru-RU" i="1" dirty="0"/>
          </a:p>
          <a:p>
            <a:endParaRPr lang="ru-RU" i="1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/>
              <a:t>Медвежонок:</a:t>
            </a:r>
            <a:r>
              <a:rPr lang="ru-RU" dirty="0"/>
              <a:t> Стой, стойте! Меня к вам дедушка прислал, мы в малиннике еще один лучик нашли, а что на нем написано-незнаем.</a:t>
            </a:r>
          </a:p>
          <a:p>
            <a:r>
              <a:rPr lang="ru-RU" b="1" dirty="0"/>
              <a:t>Воспитатель:</a:t>
            </a:r>
            <a:r>
              <a:rPr lang="ru-RU" dirty="0"/>
              <a:t> Давай мишутка, почитаем. Тут написано, что бы быть здоровыми, надо закаляться.</a:t>
            </a:r>
          </a:p>
          <a:p>
            <a:r>
              <a:rPr lang="ru-RU" b="1" dirty="0"/>
              <a:t>Медвежонок:</a:t>
            </a:r>
            <a:r>
              <a:rPr lang="ru-RU" dirty="0"/>
              <a:t> Ой, а что это -закаляться?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0338"/>
            <a:ext cx="164332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11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8612" y="260648"/>
            <a:ext cx="8532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Воспитатель:</a:t>
            </a:r>
            <a:r>
              <a:rPr lang="ru-RU" dirty="0"/>
              <a:t>  Ребята, а вы знаете, что значит закаляться?  (</a:t>
            </a:r>
            <a:r>
              <a:rPr lang="ru-RU" u="sng" dirty="0">
                <a:hlinkClick r:id="rId3"/>
              </a:rPr>
              <a:t>Укреплять</a:t>
            </a:r>
            <a:r>
              <a:rPr lang="ru-RU" dirty="0"/>
              <a:t> свое </a:t>
            </a:r>
            <a:r>
              <a:rPr lang="ru-RU" u="sng" dirty="0">
                <a:hlinkClick r:id="rId4"/>
              </a:rPr>
              <a:t>здоровье</a:t>
            </a:r>
            <a:r>
              <a:rPr lang="ru-RU" dirty="0"/>
              <a:t> с помощью физических упражнений, водных процедур и </a:t>
            </a:r>
            <a:r>
              <a:rPr lang="ru-RU" dirty="0" err="1"/>
              <a:t>т.п</a:t>
            </a:r>
            <a:r>
              <a:rPr lang="ru-RU" dirty="0"/>
              <a:t>). А мы с вами умеем закаляться? Давайте с вами покажем Мишутки, как мы с вами закаляемся (дети выполняют движения вслед за воспитателем 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66627" y="1440908"/>
            <a:ext cx="29974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Закалка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По утрам ты закаляйся,         </a:t>
            </a:r>
            <a:r>
              <a:rPr lang="ru-RU" sz="1600" i="1" dirty="0"/>
              <a:t>Одна рука вверх, другая на поясе. Наклоны вправо и влево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Водой холодной обливайся</a:t>
            </a:r>
            <a:r>
              <a:rPr lang="ru-RU" sz="1600" i="1" dirty="0"/>
              <a:t>.   Имитируют выливание воды на голову из ведра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Будешь ты всегда здоров.      </a:t>
            </a:r>
            <a:r>
              <a:rPr lang="ru-RU" sz="1600" i="1" dirty="0"/>
              <a:t>Показывают бицепсы</a:t>
            </a:r>
            <a:br>
              <a:rPr lang="ru-RU" sz="1600" i="1" dirty="0"/>
            </a:br>
            <a:r>
              <a:rPr lang="ru-RU" sz="1600" dirty="0"/>
              <a:t>Тут не нужно лишних слов.    </a:t>
            </a:r>
          </a:p>
          <a:p>
            <a:r>
              <a:rPr lang="ru-RU" sz="1600" dirty="0"/>
              <a:t>Если будешь унывать</a:t>
            </a:r>
            <a:r>
              <a:rPr lang="ru-RU" sz="1600" b="1" dirty="0"/>
              <a:t>,        </a:t>
            </a:r>
            <a:r>
              <a:rPr lang="ru-RU" sz="1600" i="1" dirty="0"/>
              <a:t>Грозят пальчиком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Плакать, ныть, скучать, страдать,   </a:t>
            </a:r>
            <a:r>
              <a:rPr lang="ru-RU" sz="1600" i="1" dirty="0"/>
              <a:t>Кулачками трут глаза, шмыгают носом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Можешь даже очень быстро     </a:t>
            </a:r>
            <a:r>
              <a:rPr lang="ru-RU" sz="1600" i="1" dirty="0"/>
              <a:t>Шагают на месте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Ты здоровье потерять.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7" y="1558605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15" y="3717032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763" y="1397000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136774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935" y="4365104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659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97/00125316-53b26b27/hello_html_m6e9396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238" y="188640"/>
            <a:ext cx="89472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</a:t>
            </a:r>
            <a:r>
              <a:rPr lang="ru-RU" b="1" dirty="0"/>
              <a:t>Воспитатель</a:t>
            </a:r>
            <a:r>
              <a:rPr lang="ru-RU" dirty="0"/>
              <a:t>: Мишутка, а ты теперь тоже будешь  закаливаться?</a:t>
            </a:r>
          </a:p>
          <a:p>
            <a:r>
              <a:rPr lang="ru-RU" b="1" dirty="0"/>
              <a:t>   Мишутка:</a:t>
            </a:r>
            <a:r>
              <a:rPr lang="ru-RU" dirty="0"/>
              <a:t> Конечно буду! Побегу другим лесным зверятам расскажу. До свиданья, ребята!</a:t>
            </a:r>
          </a:p>
          <a:p>
            <a:r>
              <a:rPr lang="ru-RU" dirty="0"/>
              <a:t>(М</a:t>
            </a:r>
            <a:r>
              <a:rPr lang="ru-RU" i="1" dirty="0"/>
              <a:t>ишутка убегает)</a:t>
            </a:r>
            <a:endParaRPr lang="ru-RU" dirty="0"/>
          </a:p>
          <a:p>
            <a:r>
              <a:rPr lang="ru-RU" b="1" dirty="0"/>
              <a:t>Воспитатель:</a:t>
            </a:r>
            <a:r>
              <a:rPr lang="ru-RU" dirty="0"/>
              <a:t>  Ребята, внимательно посмотрите друг на друга. Глазки у всех сверкают, на лицах добрые улыбки. Почему вы все улыбаетесь? Какое у вас настроение? Мы с вами собрали все лучики, а теперь давайте позовем солнышко и отдадим ему лучики. (</a:t>
            </a:r>
            <a:r>
              <a:rPr lang="ru-RU" i="1" dirty="0"/>
              <a:t>дети зовут солнышко, солнышко появляется и улыбается)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02403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04862" y="378904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Воспитатель:</a:t>
            </a:r>
            <a:r>
              <a:rPr lang="ru-RU" dirty="0"/>
              <a:t> Солнышко, вот твои лучики, скорее грей ими зайку, чтобы он скорее стал здоровым. Мы, ребята,  проделали с вами большой путь, выполнили столько заданий и нисколько не устали, потому что мы:</a:t>
            </a:r>
          </a:p>
          <a:p>
            <a:r>
              <a:rPr lang="ru-RU" dirty="0"/>
              <a:t>-правильно питаемся</a:t>
            </a:r>
          </a:p>
          <a:p>
            <a:r>
              <a:rPr lang="ru-RU" dirty="0"/>
              <a:t>-заботимся о своем </a:t>
            </a:r>
            <a:r>
              <a:rPr lang="ru-RU" b="1" dirty="0"/>
              <a:t>здоровье</a:t>
            </a:r>
            <a:r>
              <a:rPr lang="ru-RU" dirty="0"/>
              <a:t>, теле</a:t>
            </a:r>
          </a:p>
          <a:p>
            <a:r>
              <a:rPr lang="ru-RU" dirty="0"/>
              <a:t>-делаем зарядку, занимаемся спортом</a:t>
            </a:r>
          </a:p>
          <a:p>
            <a:r>
              <a:rPr lang="ru-RU" dirty="0"/>
              <a:t>-закаливаемся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13000"/>
            <a:ext cx="15367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410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125</Words>
  <Application>Microsoft Office PowerPoint</Application>
  <PresentationFormat>Экран (4:3)</PresentationFormat>
  <Paragraphs>80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8</cp:revision>
  <dcterms:created xsi:type="dcterms:W3CDTF">2022-04-25T12:32:14Z</dcterms:created>
  <dcterms:modified xsi:type="dcterms:W3CDTF">2022-04-27T05:07:04Z</dcterms:modified>
</cp:coreProperties>
</file>